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2" r:id="rId11"/>
    <p:sldId id="283" r:id="rId12"/>
    <p:sldId id="262" r:id="rId1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03"/>
    <p:restoredTop sz="86353"/>
  </p:normalViewPr>
  <p:slideViewPr>
    <p:cSldViewPr snapToGrid="0" snapToObjects="1">
      <p:cViewPr varScale="1">
        <p:scale>
          <a:sx n="64" d="100"/>
          <a:sy n="64" d="100"/>
        </p:scale>
        <p:origin x="4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DB770-572F-4AF4-9ADA-9751FAE3D3C4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60945D97-279B-46A0-A31C-775E5EC2F5BE}">
      <dgm:prSet phldrT="[Texto]"/>
      <dgm:spPr/>
      <dgm:t>
        <a:bodyPr/>
        <a:lstStyle/>
        <a:p>
          <a:r>
            <a:rPr lang="es-CO" dirty="0" smtClean="0"/>
            <a:t>SUBDIRECCION SSI</a:t>
          </a:r>
          <a:endParaRPr lang="es-CO" dirty="0"/>
        </a:p>
      </dgm:t>
    </dgm:pt>
    <dgm:pt modelId="{AD78F499-34F0-4648-8CD7-69EEBDA9E792}" type="parTrans" cxnId="{2FA6B420-AFE0-44C8-8894-7B9C1B3E61E8}">
      <dgm:prSet/>
      <dgm:spPr/>
      <dgm:t>
        <a:bodyPr/>
        <a:lstStyle/>
        <a:p>
          <a:endParaRPr lang="es-CO"/>
        </a:p>
      </dgm:t>
    </dgm:pt>
    <dgm:pt modelId="{9CF8FF49-B3E6-468B-AFA9-507B6AE94E82}" type="sibTrans" cxnId="{2FA6B420-AFE0-44C8-8894-7B9C1B3E61E8}">
      <dgm:prSet/>
      <dgm:spPr/>
      <dgm:t>
        <a:bodyPr/>
        <a:lstStyle/>
        <a:p>
          <a:endParaRPr lang="es-CO"/>
        </a:p>
      </dgm:t>
    </dgm:pt>
    <dgm:pt modelId="{CF4A3EE4-B655-4349-BBC9-B8FE612E9E2B}" type="asst">
      <dgm:prSet phldrT="[Texto]"/>
      <dgm:spPr/>
      <dgm:t>
        <a:bodyPr/>
        <a:lstStyle/>
        <a:p>
          <a:r>
            <a:rPr lang="es-CO" dirty="0" smtClean="0"/>
            <a:t>ASISTENCIA ADMINISTRATIVA</a:t>
          </a:r>
          <a:endParaRPr lang="es-CO" dirty="0"/>
        </a:p>
      </dgm:t>
    </dgm:pt>
    <dgm:pt modelId="{E721C980-E0A9-44B3-BB05-6F8C31FA6BD0}" type="parTrans" cxnId="{7613F4A6-54C8-418E-AA1A-53BFFEBD1F81}">
      <dgm:prSet/>
      <dgm:spPr/>
      <dgm:t>
        <a:bodyPr/>
        <a:lstStyle/>
        <a:p>
          <a:endParaRPr lang="es-CO"/>
        </a:p>
      </dgm:t>
    </dgm:pt>
    <dgm:pt modelId="{9097CCB2-EA02-48E7-A373-5A0476657092}" type="sibTrans" cxnId="{7613F4A6-54C8-418E-AA1A-53BFFEBD1F81}">
      <dgm:prSet/>
      <dgm:spPr/>
      <dgm:t>
        <a:bodyPr/>
        <a:lstStyle/>
        <a:p>
          <a:endParaRPr lang="es-CO"/>
        </a:p>
      </dgm:t>
    </dgm:pt>
    <dgm:pt modelId="{BDF042E4-7F4C-4C54-A758-7A1239832902}">
      <dgm:prSet phldrT="[Texto]"/>
      <dgm:spPr/>
      <dgm:t>
        <a:bodyPr/>
        <a:lstStyle/>
        <a:p>
          <a:r>
            <a:rPr lang="es-CO" dirty="0" smtClean="0"/>
            <a:t>GRUPO MESA DE AYUDA Y SOPORTE</a:t>
          </a:r>
          <a:endParaRPr lang="es-CO" dirty="0"/>
        </a:p>
      </dgm:t>
    </dgm:pt>
    <dgm:pt modelId="{AA82EA4E-7CD7-4CA0-8CA6-A73502638C71}" type="parTrans" cxnId="{FFF34D30-744C-49CC-B9BF-6FC007EB22A0}">
      <dgm:prSet/>
      <dgm:spPr/>
      <dgm:t>
        <a:bodyPr/>
        <a:lstStyle/>
        <a:p>
          <a:endParaRPr lang="es-CO"/>
        </a:p>
      </dgm:t>
    </dgm:pt>
    <dgm:pt modelId="{7263D0CF-DA6D-4706-B7E8-CF70CCB48529}" type="sibTrans" cxnId="{FFF34D30-744C-49CC-B9BF-6FC007EB22A0}">
      <dgm:prSet/>
      <dgm:spPr/>
      <dgm:t>
        <a:bodyPr/>
        <a:lstStyle/>
        <a:p>
          <a:endParaRPr lang="es-CO"/>
        </a:p>
      </dgm:t>
    </dgm:pt>
    <dgm:pt modelId="{321F86EE-6387-48E0-BCCB-32816FF3C4BA}">
      <dgm:prSet phldrT="[Texto]"/>
      <dgm:spPr/>
      <dgm:t>
        <a:bodyPr/>
        <a:lstStyle/>
        <a:p>
          <a:r>
            <a:rPr lang="es-CO" dirty="0" smtClean="0"/>
            <a:t>GRUPO INFRAESTRUCTURA</a:t>
          </a:r>
          <a:endParaRPr lang="es-CO" dirty="0"/>
        </a:p>
      </dgm:t>
    </dgm:pt>
    <dgm:pt modelId="{CB18B7BF-865D-47B6-818B-EB6280A60678}" type="parTrans" cxnId="{5F0F15FD-DB54-43BB-A45E-2C78CAD9DC94}">
      <dgm:prSet/>
      <dgm:spPr/>
      <dgm:t>
        <a:bodyPr/>
        <a:lstStyle/>
        <a:p>
          <a:endParaRPr lang="es-CO"/>
        </a:p>
      </dgm:t>
    </dgm:pt>
    <dgm:pt modelId="{96815AAC-9F86-440A-8D87-A6733193B00E}" type="sibTrans" cxnId="{5F0F15FD-DB54-43BB-A45E-2C78CAD9DC94}">
      <dgm:prSet/>
      <dgm:spPr/>
      <dgm:t>
        <a:bodyPr/>
        <a:lstStyle/>
        <a:p>
          <a:endParaRPr lang="es-CO"/>
        </a:p>
      </dgm:t>
    </dgm:pt>
    <dgm:pt modelId="{80751D4F-7127-4889-8D12-C3A3289B22D5}">
      <dgm:prSet phldrT="[Texto]"/>
      <dgm:spPr/>
      <dgm:t>
        <a:bodyPr/>
        <a:lstStyle/>
        <a:p>
          <a:r>
            <a:rPr lang="es-CO" dirty="0" smtClean="0"/>
            <a:t>GRUPO DESARROLLO</a:t>
          </a:r>
          <a:endParaRPr lang="es-CO" dirty="0"/>
        </a:p>
      </dgm:t>
    </dgm:pt>
    <dgm:pt modelId="{CD5B8E8C-82B9-4C7D-A17E-957166D0AE37}" type="parTrans" cxnId="{3E78D3E7-D6B3-45F6-9E43-D69B1C5855D0}">
      <dgm:prSet/>
      <dgm:spPr/>
      <dgm:t>
        <a:bodyPr/>
        <a:lstStyle/>
        <a:p>
          <a:endParaRPr lang="es-CO"/>
        </a:p>
      </dgm:t>
    </dgm:pt>
    <dgm:pt modelId="{DD94A643-F9CA-4F0A-8180-C07832E4C99E}" type="sibTrans" cxnId="{3E78D3E7-D6B3-45F6-9E43-D69B1C5855D0}">
      <dgm:prSet/>
      <dgm:spPr/>
      <dgm:t>
        <a:bodyPr/>
        <a:lstStyle/>
        <a:p>
          <a:endParaRPr lang="es-CO"/>
        </a:p>
      </dgm:t>
    </dgm:pt>
    <dgm:pt modelId="{C2B4ABB6-BCC2-4F2F-9D97-D7EB98C628AE}">
      <dgm:prSet phldrT="[Texto]"/>
      <dgm:spPr/>
      <dgm:t>
        <a:bodyPr/>
        <a:lstStyle/>
        <a:p>
          <a:r>
            <a:rPr lang="es-CO" dirty="0" smtClean="0"/>
            <a:t>GRUPO ADMON SALAS</a:t>
          </a:r>
          <a:endParaRPr lang="es-CO" dirty="0"/>
        </a:p>
      </dgm:t>
    </dgm:pt>
    <dgm:pt modelId="{3E65466F-F5AB-41BA-A32C-8CA920D5C6E3}" type="parTrans" cxnId="{3A9216EE-DF13-4028-B52B-72DDBC3389F7}">
      <dgm:prSet/>
      <dgm:spPr/>
      <dgm:t>
        <a:bodyPr/>
        <a:lstStyle/>
        <a:p>
          <a:endParaRPr lang="es-CO"/>
        </a:p>
      </dgm:t>
    </dgm:pt>
    <dgm:pt modelId="{004567DE-A11B-4FC4-BFAA-52791E48B4D1}" type="sibTrans" cxnId="{3A9216EE-DF13-4028-B52B-72DDBC3389F7}">
      <dgm:prSet/>
      <dgm:spPr/>
      <dgm:t>
        <a:bodyPr/>
        <a:lstStyle/>
        <a:p>
          <a:endParaRPr lang="es-CO"/>
        </a:p>
      </dgm:t>
    </dgm:pt>
    <dgm:pt modelId="{D6B5671B-5054-4A78-81EF-484B9244F672}" type="pres">
      <dgm:prSet presAssocID="{594DB770-572F-4AF4-9ADA-9751FAE3D3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248B968-E7A3-4004-8C0F-E746CC8D9F32}" type="pres">
      <dgm:prSet presAssocID="{60945D97-279B-46A0-A31C-775E5EC2F5BE}" presName="hierRoot1" presStyleCnt="0">
        <dgm:presLayoutVars>
          <dgm:hierBranch val="init"/>
        </dgm:presLayoutVars>
      </dgm:prSet>
      <dgm:spPr/>
    </dgm:pt>
    <dgm:pt modelId="{E8F5E902-4332-481C-A242-3F3C245EFD32}" type="pres">
      <dgm:prSet presAssocID="{60945D97-279B-46A0-A31C-775E5EC2F5BE}" presName="rootComposite1" presStyleCnt="0"/>
      <dgm:spPr/>
    </dgm:pt>
    <dgm:pt modelId="{460EB2DB-F18B-4ACB-A531-8ED623E02B49}" type="pres">
      <dgm:prSet presAssocID="{60945D97-279B-46A0-A31C-775E5EC2F5BE}" presName="rootText1" presStyleLbl="node0" presStyleIdx="0" presStyleCnt="1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3D7981-0A20-4305-BC8B-0D4BB498CA08}" type="pres">
      <dgm:prSet presAssocID="{60945D97-279B-46A0-A31C-775E5EC2F5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96CD760-C15B-4CE0-A420-93C209221E51}" type="pres">
      <dgm:prSet presAssocID="{60945D97-279B-46A0-A31C-775E5EC2F5BE}" presName="hierChild2" presStyleCnt="0"/>
      <dgm:spPr/>
    </dgm:pt>
    <dgm:pt modelId="{CF7DEC42-41F9-4523-B332-69F1ED1FC4C3}" type="pres">
      <dgm:prSet presAssocID="{AA82EA4E-7CD7-4CA0-8CA6-A73502638C71}" presName="Name37" presStyleLbl="parChTrans1D2" presStyleIdx="0" presStyleCnt="5"/>
      <dgm:spPr/>
      <dgm:t>
        <a:bodyPr/>
        <a:lstStyle/>
        <a:p>
          <a:endParaRPr lang="es-ES"/>
        </a:p>
      </dgm:t>
    </dgm:pt>
    <dgm:pt modelId="{6096A141-857C-4E78-A3FC-90EF22DDBFC1}" type="pres">
      <dgm:prSet presAssocID="{BDF042E4-7F4C-4C54-A758-7A1239832902}" presName="hierRoot2" presStyleCnt="0">
        <dgm:presLayoutVars>
          <dgm:hierBranch val="init"/>
        </dgm:presLayoutVars>
      </dgm:prSet>
      <dgm:spPr/>
    </dgm:pt>
    <dgm:pt modelId="{176101F5-C324-49D8-BBD7-1851C07CC4DC}" type="pres">
      <dgm:prSet presAssocID="{BDF042E4-7F4C-4C54-A758-7A1239832902}" presName="rootComposite" presStyleCnt="0"/>
      <dgm:spPr/>
    </dgm:pt>
    <dgm:pt modelId="{94C1276C-C0D9-4EEC-9C6D-8A4BF28750B9}" type="pres">
      <dgm:prSet presAssocID="{BDF042E4-7F4C-4C54-A758-7A123983290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137AB0A-BA68-49BF-B33D-239C9DBDDA94}" type="pres">
      <dgm:prSet presAssocID="{BDF042E4-7F4C-4C54-A758-7A1239832902}" presName="rootConnector" presStyleLbl="node2" presStyleIdx="0" presStyleCnt="4"/>
      <dgm:spPr/>
      <dgm:t>
        <a:bodyPr/>
        <a:lstStyle/>
        <a:p>
          <a:endParaRPr lang="es-ES"/>
        </a:p>
      </dgm:t>
    </dgm:pt>
    <dgm:pt modelId="{A743353A-0CD9-40E0-BA3C-DCFE4F274B8D}" type="pres">
      <dgm:prSet presAssocID="{BDF042E4-7F4C-4C54-A758-7A1239832902}" presName="hierChild4" presStyleCnt="0"/>
      <dgm:spPr/>
    </dgm:pt>
    <dgm:pt modelId="{99517241-4823-4B31-A68F-4457C95E7BAA}" type="pres">
      <dgm:prSet presAssocID="{BDF042E4-7F4C-4C54-A758-7A1239832902}" presName="hierChild5" presStyleCnt="0"/>
      <dgm:spPr/>
    </dgm:pt>
    <dgm:pt modelId="{D552FAAE-4707-4D9C-A806-F7D057100BEF}" type="pres">
      <dgm:prSet presAssocID="{CB18B7BF-865D-47B6-818B-EB6280A60678}" presName="Name37" presStyleLbl="parChTrans1D2" presStyleIdx="1" presStyleCnt="5"/>
      <dgm:spPr/>
      <dgm:t>
        <a:bodyPr/>
        <a:lstStyle/>
        <a:p>
          <a:endParaRPr lang="es-ES"/>
        </a:p>
      </dgm:t>
    </dgm:pt>
    <dgm:pt modelId="{359C0996-C676-47FD-A382-98177F7B49E7}" type="pres">
      <dgm:prSet presAssocID="{321F86EE-6387-48E0-BCCB-32816FF3C4BA}" presName="hierRoot2" presStyleCnt="0">
        <dgm:presLayoutVars>
          <dgm:hierBranch val="init"/>
        </dgm:presLayoutVars>
      </dgm:prSet>
      <dgm:spPr/>
    </dgm:pt>
    <dgm:pt modelId="{91BA85C5-FB68-4A9C-8BD1-BAC38E6F0025}" type="pres">
      <dgm:prSet presAssocID="{321F86EE-6387-48E0-BCCB-32816FF3C4BA}" presName="rootComposite" presStyleCnt="0"/>
      <dgm:spPr/>
    </dgm:pt>
    <dgm:pt modelId="{D0D7F191-0C17-428D-B848-C2B4CBAC5E9F}" type="pres">
      <dgm:prSet presAssocID="{321F86EE-6387-48E0-BCCB-32816FF3C4B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B61E43E-8CBD-42DA-A91B-9AB12C694EC3}" type="pres">
      <dgm:prSet presAssocID="{321F86EE-6387-48E0-BCCB-32816FF3C4BA}" presName="rootConnector" presStyleLbl="node2" presStyleIdx="1" presStyleCnt="4"/>
      <dgm:spPr/>
      <dgm:t>
        <a:bodyPr/>
        <a:lstStyle/>
        <a:p>
          <a:endParaRPr lang="es-ES"/>
        </a:p>
      </dgm:t>
    </dgm:pt>
    <dgm:pt modelId="{21D72673-B8C0-41F5-B6F4-AF936B838E0D}" type="pres">
      <dgm:prSet presAssocID="{321F86EE-6387-48E0-BCCB-32816FF3C4BA}" presName="hierChild4" presStyleCnt="0"/>
      <dgm:spPr/>
    </dgm:pt>
    <dgm:pt modelId="{A65DE1F0-3FC8-4D3F-8F42-BF476F4F91EB}" type="pres">
      <dgm:prSet presAssocID="{321F86EE-6387-48E0-BCCB-32816FF3C4BA}" presName="hierChild5" presStyleCnt="0"/>
      <dgm:spPr/>
    </dgm:pt>
    <dgm:pt modelId="{27D70DCF-915B-43BB-B6A9-1DA4A2FC86B0}" type="pres">
      <dgm:prSet presAssocID="{CD5B8E8C-82B9-4C7D-A17E-957166D0AE37}" presName="Name37" presStyleLbl="parChTrans1D2" presStyleIdx="2" presStyleCnt="5"/>
      <dgm:spPr/>
      <dgm:t>
        <a:bodyPr/>
        <a:lstStyle/>
        <a:p>
          <a:endParaRPr lang="es-ES"/>
        </a:p>
      </dgm:t>
    </dgm:pt>
    <dgm:pt modelId="{33625244-D408-4831-BE8B-8C6768681A33}" type="pres">
      <dgm:prSet presAssocID="{80751D4F-7127-4889-8D12-C3A3289B22D5}" presName="hierRoot2" presStyleCnt="0">
        <dgm:presLayoutVars>
          <dgm:hierBranch val="init"/>
        </dgm:presLayoutVars>
      </dgm:prSet>
      <dgm:spPr/>
    </dgm:pt>
    <dgm:pt modelId="{980D5E83-E014-49BA-A4A2-C1A211F5E2A0}" type="pres">
      <dgm:prSet presAssocID="{80751D4F-7127-4889-8D12-C3A3289B22D5}" presName="rootComposite" presStyleCnt="0"/>
      <dgm:spPr/>
    </dgm:pt>
    <dgm:pt modelId="{18F58D61-76CA-43AA-A864-74B2D5A44EF1}" type="pres">
      <dgm:prSet presAssocID="{80751D4F-7127-4889-8D12-C3A3289B22D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337F9FC-BA8D-4F25-8623-9697B0B86034}" type="pres">
      <dgm:prSet presAssocID="{80751D4F-7127-4889-8D12-C3A3289B22D5}" presName="rootConnector" presStyleLbl="node2" presStyleIdx="2" presStyleCnt="4"/>
      <dgm:spPr/>
      <dgm:t>
        <a:bodyPr/>
        <a:lstStyle/>
        <a:p>
          <a:endParaRPr lang="es-ES"/>
        </a:p>
      </dgm:t>
    </dgm:pt>
    <dgm:pt modelId="{8D6C67DA-9BE9-4E0B-8D58-38D35E2773CC}" type="pres">
      <dgm:prSet presAssocID="{80751D4F-7127-4889-8D12-C3A3289B22D5}" presName="hierChild4" presStyleCnt="0"/>
      <dgm:spPr/>
    </dgm:pt>
    <dgm:pt modelId="{243B3253-EDAD-4D19-A906-926878D13938}" type="pres">
      <dgm:prSet presAssocID="{80751D4F-7127-4889-8D12-C3A3289B22D5}" presName="hierChild5" presStyleCnt="0"/>
      <dgm:spPr/>
    </dgm:pt>
    <dgm:pt modelId="{7ABBEB9D-9837-4987-9209-263DB89CBD02}" type="pres">
      <dgm:prSet presAssocID="{3E65466F-F5AB-41BA-A32C-8CA920D5C6E3}" presName="Name37" presStyleLbl="parChTrans1D2" presStyleIdx="3" presStyleCnt="5"/>
      <dgm:spPr/>
      <dgm:t>
        <a:bodyPr/>
        <a:lstStyle/>
        <a:p>
          <a:endParaRPr lang="es-CO"/>
        </a:p>
      </dgm:t>
    </dgm:pt>
    <dgm:pt modelId="{41F677D5-18CB-46B2-A8A8-DB06641F011F}" type="pres">
      <dgm:prSet presAssocID="{C2B4ABB6-BCC2-4F2F-9D97-D7EB98C628AE}" presName="hierRoot2" presStyleCnt="0">
        <dgm:presLayoutVars>
          <dgm:hierBranch val="init"/>
        </dgm:presLayoutVars>
      </dgm:prSet>
      <dgm:spPr/>
    </dgm:pt>
    <dgm:pt modelId="{C8A46F55-A074-481F-90CC-B3053B16C5AC}" type="pres">
      <dgm:prSet presAssocID="{C2B4ABB6-BCC2-4F2F-9D97-D7EB98C628AE}" presName="rootComposite" presStyleCnt="0"/>
      <dgm:spPr/>
    </dgm:pt>
    <dgm:pt modelId="{993C861C-EC1C-4E54-AC48-AF3C49E38AA2}" type="pres">
      <dgm:prSet presAssocID="{C2B4ABB6-BCC2-4F2F-9D97-D7EB98C628A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876E030-8756-46EA-88C1-724EBCE1DCC6}" type="pres">
      <dgm:prSet presAssocID="{C2B4ABB6-BCC2-4F2F-9D97-D7EB98C628AE}" presName="rootConnector" presStyleLbl="node2" presStyleIdx="3" presStyleCnt="4"/>
      <dgm:spPr/>
      <dgm:t>
        <a:bodyPr/>
        <a:lstStyle/>
        <a:p>
          <a:endParaRPr lang="es-CO"/>
        </a:p>
      </dgm:t>
    </dgm:pt>
    <dgm:pt modelId="{6BA1AA49-DC9B-4B89-B12C-3C0231FD141D}" type="pres">
      <dgm:prSet presAssocID="{C2B4ABB6-BCC2-4F2F-9D97-D7EB98C628AE}" presName="hierChild4" presStyleCnt="0"/>
      <dgm:spPr/>
    </dgm:pt>
    <dgm:pt modelId="{1F288E08-EE35-449E-9E3E-8C83F7D96474}" type="pres">
      <dgm:prSet presAssocID="{C2B4ABB6-BCC2-4F2F-9D97-D7EB98C628AE}" presName="hierChild5" presStyleCnt="0"/>
      <dgm:spPr/>
    </dgm:pt>
    <dgm:pt modelId="{C5486CFE-296B-43D9-BC01-45426DA9650C}" type="pres">
      <dgm:prSet presAssocID="{60945D97-279B-46A0-A31C-775E5EC2F5BE}" presName="hierChild3" presStyleCnt="0"/>
      <dgm:spPr/>
    </dgm:pt>
    <dgm:pt modelId="{76A2C3BC-6CB4-4AF4-A4E2-2B46C8B5AE1F}" type="pres">
      <dgm:prSet presAssocID="{E721C980-E0A9-44B3-BB05-6F8C31FA6BD0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3960E4B0-A569-4266-8CA9-4521C26E016D}" type="pres">
      <dgm:prSet presAssocID="{CF4A3EE4-B655-4349-BBC9-B8FE612E9E2B}" presName="hierRoot3" presStyleCnt="0">
        <dgm:presLayoutVars>
          <dgm:hierBranch val="init"/>
        </dgm:presLayoutVars>
      </dgm:prSet>
      <dgm:spPr/>
    </dgm:pt>
    <dgm:pt modelId="{AFC28DD0-61D5-4CE9-BE7D-6A493FDC9721}" type="pres">
      <dgm:prSet presAssocID="{CF4A3EE4-B655-4349-BBC9-B8FE612E9E2B}" presName="rootComposite3" presStyleCnt="0"/>
      <dgm:spPr/>
    </dgm:pt>
    <dgm:pt modelId="{B28C9EC8-F839-46C5-B28E-DBD0F3ACCAD9}" type="pres">
      <dgm:prSet presAssocID="{CF4A3EE4-B655-4349-BBC9-B8FE612E9E2B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E4AECA-54DE-49C6-9D49-4EEF816ADE02}" type="pres">
      <dgm:prSet presAssocID="{CF4A3EE4-B655-4349-BBC9-B8FE612E9E2B}" presName="rootConnector3" presStyleLbl="asst1" presStyleIdx="0" presStyleCnt="1"/>
      <dgm:spPr/>
      <dgm:t>
        <a:bodyPr/>
        <a:lstStyle/>
        <a:p>
          <a:endParaRPr lang="es-ES"/>
        </a:p>
      </dgm:t>
    </dgm:pt>
    <dgm:pt modelId="{20DA7A8C-19C1-43DE-AFB5-33152CC901F6}" type="pres">
      <dgm:prSet presAssocID="{CF4A3EE4-B655-4349-BBC9-B8FE612E9E2B}" presName="hierChild6" presStyleCnt="0"/>
      <dgm:spPr/>
    </dgm:pt>
    <dgm:pt modelId="{B35B6970-8F24-4AAB-91F0-23BD6A2AF577}" type="pres">
      <dgm:prSet presAssocID="{CF4A3EE4-B655-4349-BBC9-B8FE612E9E2B}" presName="hierChild7" presStyleCnt="0"/>
      <dgm:spPr/>
    </dgm:pt>
  </dgm:ptLst>
  <dgm:cxnLst>
    <dgm:cxn modelId="{7A689197-2664-4700-967E-AF5D63D4301F}" type="presOf" srcId="{AA82EA4E-7CD7-4CA0-8CA6-A73502638C71}" destId="{CF7DEC42-41F9-4523-B332-69F1ED1FC4C3}" srcOrd="0" destOrd="0" presId="urn:microsoft.com/office/officeart/2005/8/layout/orgChart1"/>
    <dgm:cxn modelId="{5CEC8C55-9101-4120-9309-DBC13C0A1089}" type="presOf" srcId="{321F86EE-6387-48E0-BCCB-32816FF3C4BA}" destId="{D0D7F191-0C17-428D-B848-C2B4CBAC5E9F}" srcOrd="0" destOrd="0" presId="urn:microsoft.com/office/officeart/2005/8/layout/orgChart1"/>
    <dgm:cxn modelId="{579D4268-F8E4-4B68-9C47-0D99D4E5A589}" type="presOf" srcId="{594DB770-572F-4AF4-9ADA-9751FAE3D3C4}" destId="{D6B5671B-5054-4A78-81EF-484B9244F672}" srcOrd="0" destOrd="0" presId="urn:microsoft.com/office/officeart/2005/8/layout/orgChart1"/>
    <dgm:cxn modelId="{D9053A6E-DBCE-42C3-8A7F-8BE4B520B63E}" type="presOf" srcId="{CF4A3EE4-B655-4349-BBC9-B8FE612E9E2B}" destId="{58E4AECA-54DE-49C6-9D49-4EEF816ADE02}" srcOrd="1" destOrd="0" presId="urn:microsoft.com/office/officeart/2005/8/layout/orgChart1"/>
    <dgm:cxn modelId="{3A9216EE-DF13-4028-B52B-72DDBC3389F7}" srcId="{60945D97-279B-46A0-A31C-775E5EC2F5BE}" destId="{C2B4ABB6-BCC2-4F2F-9D97-D7EB98C628AE}" srcOrd="4" destOrd="0" parTransId="{3E65466F-F5AB-41BA-A32C-8CA920D5C6E3}" sibTransId="{004567DE-A11B-4FC4-BFAA-52791E48B4D1}"/>
    <dgm:cxn modelId="{7613F4A6-54C8-418E-AA1A-53BFFEBD1F81}" srcId="{60945D97-279B-46A0-A31C-775E5EC2F5BE}" destId="{CF4A3EE4-B655-4349-BBC9-B8FE612E9E2B}" srcOrd="0" destOrd="0" parTransId="{E721C980-E0A9-44B3-BB05-6F8C31FA6BD0}" sibTransId="{9097CCB2-EA02-48E7-A373-5A0476657092}"/>
    <dgm:cxn modelId="{182FCBC7-60A9-4495-9562-6FEA40755944}" type="presOf" srcId="{321F86EE-6387-48E0-BCCB-32816FF3C4BA}" destId="{DB61E43E-8CBD-42DA-A91B-9AB12C694EC3}" srcOrd="1" destOrd="0" presId="urn:microsoft.com/office/officeart/2005/8/layout/orgChart1"/>
    <dgm:cxn modelId="{36C2E064-A7CA-4A9C-ABC3-FC4EC5EBBB77}" type="presOf" srcId="{60945D97-279B-46A0-A31C-775E5EC2F5BE}" destId="{460EB2DB-F18B-4ACB-A531-8ED623E02B49}" srcOrd="0" destOrd="0" presId="urn:microsoft.com/office/officeart/2005/8/layout/orgChart1"/>
    <dgm:cxn modelId="{2711F9DA-EFF0-4AF5-82B9-74893CBDA3AB}" type="presOf" srcId="{BDF042E4-7F4C-4C54-A758-7A1239832902}" destId="{94C1276C-C0D9-4EEC-9C6D-8A4BF28750B9}" srcOrd="0" destOrd="0" presId="urn:microsoft.com/office/officeart/2005/8/layout/orgChart1"/>
    <dgm:cxn modelId="{DD1CC874-70B1-474B-A401-EC0CA0C521D6}" type="presOf" srcId="{BDF042E4-7F4C-4C54-A758-7A1239832902}" destId="{4137AB0A-BA68-49BF-B33D-239C9DBDDA94}" srcOrd="1" destOrd="0" presId="urn:microsoft.com/office/officeart/2005/8/layout/orgChart1"/>
    <dgm:cxn modelId="{5F0F15FD-DB54-43BB-A45E-2C78CAD9DC94}" srcId="{60945D97-279B-46A0-A31C-775E5EC2F5BE}" destId="{321F86EE-6387-48E0-BCCB-32816FF3C4BA}" srcOrd="2" destOrd="0" parTransId="{CB18B7BF-865D-47B6-818B-EB6280A60678}" sibTransId="{96815AAC-9F86-440A-8D87-A6733193B00E}"/>
    <dgm:cxn modelId="{F0CB9225-3C45-4248-A376-B288AC0CB71F}" type="presOf" srcId="{E721C980-E0A9-44B3-BB05-6F8C31FA6BD0}" destId="{76A2C3BC-6CB4-4AF4-A4E2-2B46C8B5AE1F}" srcOrd="0" destOrd="0" presId="urn:microsoft.com/office/officeart/2005/8/layout/orgChart1"/>
    <dgm:cxn modelId="{E475211F-7A3B-4D90-B8E2-060735A32D0E}" type="presOf" srcId="{CF4A3EE4-B655-4349-BBC9-B8FE612E9E2B}" destId="{B28C9EC8-F839-46C5-B28E-DBD0F3ACCAD9}" srcOrd="0" destOrd="0" presId="urn:microsoft.com/office/officeart/2005/8/layout/orgChart1"/>
    <dgm:cxn modelId="{7BDB1EC3-C8F9-4B7A-BA97-74BF89FA3727}" type="presOf" srcId="{CB18B7BF-865D-47B6-818B-EB6280A60678}" destId="{D552FAAE-4707-4D9C-A806-F7D057100BEF}" srcOrd="0" destOrd="0" presId="urn:microsoft.com/office/officeart/2005/8/layout/orgChart1"/>
    <dgm:cxn modelId="{18805628-8AEA-4E25-871C-44FA18C703F4}" type="presOf" srcId="{80751D4F-7127-4889-8D12-C3A3289B22D5}" destId="{18F58D61-76CA-43AA-A864-74B2D5A44EF1}" srcOrd="0" destOrd="0" presId="urn:microsoft.com/office/officeart/2005/8/layout/orgChart1"/>
    <dgm:cxn modelId="{183399A3-4860-4D0F-84A0-8DCEA4FF176A}" type="presOf" srcId="{C2B4ABB6-BCC2-4F2F-9D97-D7EB98C628AE}" destId="{D876E030-8756-46EA-88C1-724EBCE1DCC6}" srcOrd="1" destOrd="0" presId="urn:microsoft.com/office/officeart/2005/8/layout/orgChart1"/>
    <dgm:cxn modelId="{5D6A1AB4-33C9-40B2-8ADF-C4F36259F650}" type="presOf" srcId="{3E65466F-F5AB-41BA-A32C-8CA920D5C6E3}" destId="{7ABBEB9D-9837-4987-9209-263DB89CBD02}" srcOrd="0" destOrd="0" presId="urn:microsoft.com/office/officeart/2005/8/layout/orgChart1"/>
    <dgm:cxn modelId="{3E78D3E7-D6B3-45F6-9E43-D69B1C5855D0}" srcId="{60945D97-279B-46A0-A31C-775E5EC2F5BE}" destId="{80751D4F-7127-4889-8D12-C3A3289B22D5}" srcOrd="3" destOrd="0" parTransId="{CD5B8E8C-82B9-4C7D-A17E-957166D0AE37}" sibTransId="{DD94A643-F9CA-4F0A-8180-C07832E4C99E}"/>
    <dgm:cxn modelId="{8FAF726D-FE26-4168-804D-1B93AE47103F}" type="presOf" srcId="{60945D97-279B-46A0-A31C-775E5EC2F5BE}" destId="{373D7981-0A20-4305-BC8B-0D4BB498CA08}" srcOrd="1" destOrd="0" presId="urn:microsoft.com/office/officeart/2005/8/layout/orgChart1"/>
    <dgm:cxn modelId="{33387F3E-F6BD-4730-9EAC-B320DE8DC8F0}" type="presOf" srcId="{C2B4ABB6-BCC2-4F2F-9D97-D7EB98C628AE}" destId="{993C861C-EC1C-4E54-AC48-AF3C49E38AA2}" srcOrd="0" destOrd="0" presId="urn:microsoft.com/office/officeart/2005/8/layout/orgChart1"/>
    <dgm:cxn modelId="{2417DA1E-BCE1-483A-A21B-706FABDC86DE}" type="presOf" srcId="{80751D4F-7127-4889-8D12-C3A3289B22D5}" destId="{5337F9FC-BA8D-4F25-8623-9697B0B86034}" srcOrd="1" destOrd="0" presId="urn:microsoft.com/office/officeart/2005/8/layout/orgChart1"/>
    <dgm:cxn modelId="{2FA6B420-AFE0-44C8-8894-7B9C1B3E61E8}" srcId="{594DB770-572F-4AF4-9ADA-9751FAE3D3C4}" destId="{60945D97-279B-46A0-A31C-775E5EC2F5BE}" srcOrd="0" destOrd="0" parTransId="{AD78F499-34F0-4648-8CD7-69EEBDA9E792}" sibTransId="{9CF8FF49-B3E6-468B-AFA9-507B6AE94E82}"/>
    <dgm:cxn modelId="{FFF34D30-744C-49CC-B9BF-6FC007EB22A0}" srcId="{60945D97-279B-46A0-A31C-775E5EC2F5BE}" destId="{BDF042E4-7F4C-4C54-A758-7A1239832902}" srcOrd="1" destOrd="0" parTransId="{AA82EA4E-7CD7-4CA0-8CA6-A73502638C71}" sibTransId="{7263D0CF-DA6D-4706-B7E8-CF70CCB48529}"/>
    <dgm:cxn modelId="{6B42687E-153E-43D2-B2FA-C99961696A8B}" type="presOf" srcId="{CD5B8E8C-82B9-4C7D-A17E-957166D0AE37}" destId="{27D70DCF-915B-43BB-B6A9-1DA4A2FC86B0}" srcOrd="0" destOrd="0" presId="urn:microsoft.com/office/officeart/2005/8/layout/orgChart1"/>
    <dgm:cxn modelId="{C44B9268-310C-405F-B916-071B384E99AB}" type="presParOf" srcId="{D6B5671B-5054-4A78-81EF-484B9244F672}" destId="{1248B968-E7A3-4004-8C0F-E746CC8D9F32}" srcOrd="0" destOrd="0" presId="urn:microsoft.com/office/officeart/2005/8/layout/orgChart1"/>
    <dgm:cxn modelId="{0F5342CE-3BDC-44F9-9DDA-50C46D255DCA}" type="presParOf" srcId="{1248B968-E7A3-4004-8C0F-E746CC8D9F32}" destId="{E8F5E902-4332-481C-A242-3F3C245EFD32}" srcOrd="0" destOrd="0" presId="urn:microsoft.com/office/officeart/2005/8/layout/orgChart1"/>
    <dgm:cxn modelId="{9FD47C92-F267-401E-8D59-B682F947D5F9}" type="presParOf" srcId="{E8F5E902-4332-481C-A242-3F3C245EFD32}" destId="{460EB2DB-F18B-4ACB-A531-8ED623E02B49}" srcOrd="0" destOrd="0" presId="urn:microsoft.com/office/officeart/2005/8/layout/orgChart1"/>
    <dgm:cxn modelId="{CD0E5057-FE01-4DC1-AD0A-67C79EFE9648}" type="presParOf" srcId="{E8F5E902-4332-481C-A242-3F3C245EFD32}" destId="{373D7981-0A20-4305-BC8B-0D4BB498CA08}" srcOrd="1" destOrd="0" presId="urn:microsoft.com/office/officeart/2005/8/layout/orgChart1"/>
    <dgm:cxn modelId="{EDDD92ED-0609-452E-9806-B5C0BB91C751}" type="presParOf" srcId="{1248B968-E7A3-4004-8C0F-E746CC8D9F32}" destId="{F96CD760-C15B-4CE0-A420-93C209221E51}" srcOrd="1" destOrd="0" presId="urn:microsoft.com/office/officeart/2005/8/layout/orgChart1"/>
    <dgm:cxn modelId="{DA8C4417-B1A2-4718-81A1-90412A84C735}" type="presParOf" srcId="{F96CD760-C15B-4CE0-A420-93C209221E51}" destId="{CF7DEC42-41F9-4523-B332-69F1ED1FC4C3}" srcOrd="0" destOrd="0" presId="urn:microsoft.com/office/officeart/2005/8/layout/orgChart1"/>
    <dgm:cxn modelId="{7AEC32D2-C804-4D2C-97E3-CB948B6E6A54}" type="presParOf" srcId="{F96CD760-C15B-4CE0-A420-93C209221E51}" destId="{6096A141-857C-4E78-A3FC-90EF22DDBFC1}" srcOrd="1" destOrd="0" presId="urn:microsoft.com/office/officeart/2005/8/layout/orgChart1"/>
    <dgm:cxn modelId="{B388778B-D862-4E32-B48B-65DF3DAF9A98}" type="presParOf" srcId="{6096A141-857C-4E78-A3FC-90EF22DDBFC1}" destId="{176101F5-C324-49D8-BBD7-1851C07CC4DC}" srcOrd="0" destOrd="0" presId="urn:microsoft.com/office/officeart/2005/8/layout/orgChart1"/>
    <dgm:cxn modelId="{FE31AF7C-6F22-4AB4-8440-71ABB7E48C7D}" type="presParOf" srcId="{176101F5-C324-49D8-BBD7-1851C07CC4DC}" destId="{94C1276C-C0D9-4EEC-9C6D-8A4BF28750B9}" srcOrd="0" destOrd="0" presId="urn:microsoft.com/office/officeart/2005/8/layout/orgChart1"/>
    <dgm:cxn modelId="{15CD25CB-1319-40ED-92EB-CBCAD3F5A904}" type="presParOf" srcId="{176101F5-C324-49D8-BBD7-1851C07CC4DC}" destId="{4137AB0A-BA68-49BF-B33D-239C9DBDDA94}" srcOrd="1" destOrd="0" presId="urn:microsoft.com/office/officeart/2005/8/layout/orgChart1"/>
    <dgm:cxn modelId="{02562421-FE81-4C18-BA74-B975028B116A}" type="presParOf" srcId="{6096A141-857C-4E78-A3FC-90EF22DDBFC1}" destId="{A743353A-0CD9-40E0-BA3C-DCFE4F274B8D}" srcOrd="1" destOrd="0" presId="urn:microsoft.com/office/officeart/2005/8/layout/orgChart1"/>
    <dgm:cxn modelId="{99F044B9-FE4F-445C-9D34-701C20DA7238}" type="presParOf" srcId="{6096A141-857C-4E78-A3FC-90EF22DDBFC1}" destId="{99517241-4823-4B31-A68F-4457C95E7BAA}" srcOrd="2" destOrd="0" presId="urn:microsoft.com/office/officeart/2005/8/layout/orgChart1"/>
    <dgm:cxn modelId="{C84456CE-5BA5-4D54-B271-3E60DAFAB21F}" type="presParOf" srcId="{F96CD760-C15B-4CE0-A420-93C209221E51}" destId="{D552FAAE-4707-4D9C-A806-F7D057100BEF}" srcOrd="2" destOrd="0" presId="urn:microsoft.com/office/officeart/2005/8/layout/orgChart1"/>
    <dgm:cxn modelId="{9127F593-A234-4F5A-AD80-5DD26037526F}" type="presParOf" srcId="{F96CD760-C15B-4CE0-A420-93C209221E51}" destId="{359C0996-C676-47FD-A382-98177F7B49E7}" srcOrd="3" destOrd="0" presId="urn:microsoft.com/office/officeart/2005/8/layout/orgChart1"/>
    <dgm:cxn modelId="{A4305250-522B-43DF-B0AF-645794ADCD26}" type="presParOf" srcId="{359C0996-C676-47FD-A382-98177F7B49E7}" destId="{91BA85C5-FB68-4A9C-8BD1-BAC38E6F0025}" srcOrd="0" destOrd="0" presId="urn:microsoft.com/office/officeart/2005/8/layout/orgChart1"/>
    <dgm:cxn modelId="{2027D95F-C533-4E46-AAAE-F4C92C58D326}" type="presParOf" srcId="{91BA85C5-FB68-4A9C-8BD1-BAC38E6F0025}" destId="{D0D7F191-0C17-428D-B848-C2B4CBAC5E9F}" srcOrd="0" destOrd="0" presId="urn:microsoft.com/office/officeart/2005/8/layout/orgChart1"/>
    <dgm:cxn modelId="{599B1422-D8B8-4C3A-A33F-47E5F8B3DE24}" type="presParOf" srcId="{91BA85C5-FB68-4A9C-8BD1-BAC38E6F0025}" destId="{DB61E43E-8CBD-42DA-A91B-9AB12C694EC3}" srcOrd="1" destOrd="0" presId="urn:microsoft.com/office/officeart/2005/8/layout/orgChart1"/>
    <dgm:cxn modelId="{5DF7575B-5AB9-4EA4-B901-3B03161A00C0}" type="presParOf" srcId="{359C0996-C676-47FD-A382-98177F7B49E7}" destId="{21D72673-B8C0-41F5-B6F4-AF936B838E0D}" srcOrd="1" destOrd="0" presId="urn:microsoft.com/office/officeart/2005/8/layout/orgChart1"/>
    <dgm:cxn modelId="{5100112B-C917-4471-A05B-563BB0A07F8E}" type="presParOf" srcId="{359C0996-C676-47FD-A382-98177F7B49E7}" destId="{A65DE1F0-3FC8-4D3F-8F42-BF476F4F91EB}" srcOrd="2" destOrd="0" presId="urn:microsoft.com/office/officeart/2005/8/layout/orgChart1"/>
    <dgm:cxn modelId="{6594F7DA-C07E-4066-B2E3-852A3E962845}" type="presParOf" srcId="{F96CD760-C15B-4CE0-A420-93C209221E51}" destId="{27D70DCF-915B-43BB-B6A9-1DA4A2FC86B0}" srcOrd="4" destOrd="0" presId="urn:microsoft.com/office/officeart/2005/8/layout/orgChart1"/>
    <dgm:cxn modelId="{B077D986-DEED-4E84-9B19-C547EE8B04AE}" type="presParOf" srcId="{F96CD760-C15B-4CE0-A420-93C209221E51}" destId="{33625244-D408-4831-BE8B-8C6768681A33}" srcOrd="5" destOrd="0" presId="urn:microsoft.com/office/officeart/2005/8/layout/orgChart1"/>
    <dgm:cxn modelId="{D3FB26A4-2017-4A6C-B29B-AE29993D03BF}" type="presParOf" srcId="{33625244-D408-4831-BE8B-8C6768681A33}" destId="{980D5E83-E014-49BA-A4A2-C1A211F5E2A0}" srcOrd="0" destOrd="0" presId="urn:microsoft.com/office/officeart/2005/8/layout/orgChart1"/>
    <dgm:cxn modelId="{EDFA1E2C-2449-4E49-911A-6C35D35D30C6}" type="presParOf" srcId="{980D5E83-E014-49BA-A4A2-C1A211F5E2A0}" destId="{18F58D61-76CA-43AA-A864-74B2D5A44EF1}" srcOrd="0" destOrd="0" presId="urn:microsoft.com/office/officeart/2005/8/layout/orgChart1"/>
    <dgm:cxn modelId="{4F21F2BA-6FD5-4A08-A4B4-7D03B3CB53CA}" type="presParOf" srcId="{980D5E83-E014-49BA-A4A2-C1A211F5E2A0}" destId="{5337F9FC-BA8D-4F25-8623-9697B0B86034}" srcOrd="1" destOrd="0" presId="urn:microsoft.com/office/officeart/2005/8/layout/orgChart1"/>
    <dgm:cxn modelId="{03295B28-3529-4BE9-940C-ACB3F11989EF}" type="presParOf" srcId="{33625244-D408-4831-BE8B-8C6768681A33}" destId="{8D6C67DA-9BE9-4E0B-8D58-38D35E2773CC}" srcOrd="1" destOrd="0" presId="urn:microsoft.com/office/officeart/2005/8/layout/orgChart1"/>
    <dgm:cxn modelId="{9344304E-C48F-43E7-B4CF-5E63AE3FB054}" type="presParOf" srcId="{33625244-D408-4831-BE8B-8C6768681A33}" destId="{243B3253-EDAD-4D19-A906-926878D13938}" srcOrd="2" destOrd="0" presId="urn:microsoft.com/office/officeart/2005/8/layout/orgChart1"/>
    <dgm:cxn modelId="{2FD9F1F5-DFE2-46C1-A1AA-38FF39EBA34A}" type="presParOf" srcId="{F96CD760-C15B-4CE0-A420-93C209221E51}" destId="{7ABBEB9D-9837-4987-9209-263DB89CBD02}" srcOrd="6" destOrd="0" presId="urn:microsoft.com/office/officeart/2005/8/layout/orgChart1"/>
    <dgm:cxn modelId="{64F2565B-758B-4BF4-B365-228B53777051}" type="presParOf" srcId="{F96CD760-C15B-4CE0-A420-93C209221E51}" destId="{41F677D5-18CB-46B2-A8A8-DB06641F011F}" srcOrd="7" destOrd="0" presId="urn:microsoft.com/office/officeart/2005/8/layout/orgChart1"/>
    <dgm:cxn modelId="{C52E308B-2B29-4A2E-8A80-B0A927D5A853}" type="presParOf" srcId="{41F677D5-18CB-46B2-A8A8-DB06641F011F}" destId="{C8A46F55-A074-481F-90CC-B3053B16C5AC}" srcOrd="0" destOrd="0" presId="urn:microsoft.com/office/officeart/2005/8/layout/orgChart1"/>
    <dgm:cxn modelId="{C8EDC86E-E0F1-4175-97A4-1E018591387B}" type="presParOf" srcId="{C8A46F55-A074-481F-90CC-B3053B16C5AC}" destId="{993C861C-EC1C-4E54-AC48-AF3C49E38AA2}" srcOrd="0" destOrd="0" presId="urn:microsoft.com/office/officeart/2005/8/layout/orgChart1"/>
    <dgm:cxn modelId="{1E3B0850-D23B-40B9-98CC-9C91C52778D3}" type="presParOf" srcId="{C8A46F55-A074-481F-90CC-B3053B16C5AC}" destId="{D876E030-8756-46EA-88C1-724EBCE1DCC6}" srcOrd="1" destOrd="0" presId="urn:microsoft.com/office/officeart/2005/8/layout/orgChart1"/>
    <dgm:cxn modelId="{0604D575-A561-4BF7-8811-FAD55811D220}" type="presParOf" srcId="{41F677D5-18CB-46B2-A8A8-DB06641F011F}" destId="{6BA1AA49-DC9B-4B89-B12C-3C0231FD141D}" srcOrd="1" destOrd="0" presId="urn:microsoft.com/office/officeart/2005/8/layout/orgChart1"/>
    <dgm:cxn modelId="{82B8ACED-8961-41D7-9068-EB403F60D019}" type="presParOf" srcId="{41F677D5-18CB-46B2-A8A8-DB06641F011F}" destId="{1F288E08-EE35-449E-9E3E-8C83F7D96474}" srcOrd="2" destOrd="0" presId="urn:microsoft.com/office/officeart/2005/8/layout/orgChart1"/>
    <dgm:cxn modelId="{DEED5F8D-AA5E-488A-A3E3-B981BFEE199B}" type="presParOf" srcId="{1248B968-E7A3-4004-8C0F-E746CC8D9F32}" destId="{C5486CFE-296B-43D9-BC01-45426DA9650C}" srcOrd="2" destOrd="0" presId="urn:microsoft.com/office/officeart/2005/8/layout/orgChart1"/>
    <dgm:cxn modelId="{2CEA5A81-8966-4959-BDEE-DAC95FA89B9F}" type="presParOf" srcId="{C5486CFE-296B-43D9-BC01-45426DA9650C}" destId="{76A2C3BC-6CB4-4AF4-A4E2-2B46C8B5AE1F}" srcOrd="0" destOrd="0" presId="urn:microsoft.com/office/officeart/2005/8/layout/orgChart1"/>
    <dgm:cxn modelId="{CEAB5F14-5A6F-44D7-A575-C416E50A8B7B}" type="presParOf" srcId="{C5486CFE-296B-43D9-BC01-45426DA9650C}" destId="{3960E4B0-A569-4266-8CA9-4521C26E016D}" srcOrd="1" destOrd="0" presId="urn:microsoft.com/office/officeart/2005/8/layout/orgChart1"/>
    <dgm:cxn modelId="{3E30EA27-4945-4ED1-968E-7D1AD9E31620}" type="presParOf" srcId="{3960E4B0-A569-4266-8CA9-4521C26E016D}" destId="{AFC28DD0-61D5-4CE9-BE7D-6A493FDC9721}" srcOrd="0" destOrd="0" presId="urn:microsoft.com/office/officeart/2005/8/layout/orgChart1"/>
    <dgm:cxn modelId="{2E3DD1C6-985F-4577-BC65-4C7334FBB21A}" type="presParOf" srcId="{AFC28DD0-61D5-4CE9-BE7D-6A493FDC9721}" destId="{B28C9EC8-F839-46C5-B28E-DBD0F3ACCAD9}" srcOrd="0" destOrd="0" presId="urn:microsoft.com/office/officeart/2005/8/layout/orgChart1"/>
    <dgm:cxn modelId="{DFA92A29-E8A5-4C09-B51B-5EA34F3699C3}" type="presParOf" srcId="{AFC28DD0-61D5-4CE9-BE7D-6A493FDC9721}" destId="{58E4AECA-54DE-49C6-9D49-4EEF816ADE02}" srcOrd="1" destOrd="0" presId="urn:microsoft.com/office/officeart/2005/8/layout/orgChart1"/>
    <dgm:cxn modelId="{9621E6AA-F9EA-43B4-B481-DA83A031FE39}" type="presParOf" srcId="{3960E4B0-A569-4266-8CA9-4521C26E016D}" destId="{20DA7A8C-19C1-43DE-AFB5-33152CC901F6}" srcOrd="1" destOrd="0" presId="urn:microsoft.com/office/officeart/2005/8/layout/orgChart1"/>
    <dgm:cxn modelId="{95545867-CB4F-41FA-99C3-501BAC7950EB}" type="presParOf" srcId="{3960E4B0-A569-4266-8CA9-4521C26E016D}" destId="{B35B6970-8F24-4AAB-91F0-23BD6A2AF5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E5B7C-0040-4382-8A1A-AD4104254717}" type="datetimeFigureOut">
              <a:rPr lang="es-CO" smtClean="0"/>
              <a:t>06/03/2019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AFD5-DA07-4055-A783-8BFE619CAA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46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AFD5-DA07-4055-A783-8BFE619CAA46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956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940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20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33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838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164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472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518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398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17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654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37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66DD9-6070-204B-BF49-E08297BAFE70}" type="datetimeFigureOut">
              <a:rPr lang="es-ES_tradnl" smtClean="0"/>
              <a:t>06/03/2019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B9C1-EFC9-374F-A8B2-D1EE2B7AA2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855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389" cy="6858000"/>
          </a:xfrm>
          <a:prstGeom prst="rect">
            <a:avLst/>
          </a:prstGeom>
        </p:spPr>
      </p:pic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2922" y="4858841"/>
            <a:ext cx="10074275" cy="1754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es-ES" altLang="es-CO" sz="3200" b="1" dirty="0" smtClean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  <a:cs typeface="Trebuchet MS" pitchFamily="34" charset="0"/>
              </a:rPr>
              <a:t>Subdirección de Gestión de Sistemas de Información 2019</a:t>
            </a:r>
          </a:p>
        </p:txBody>
      </p:sp>
    </p:spTree>
    <p:extLst>
      <p:ext uri="{BB962C8B-B14F-4D97-AF65-F5344CB8AC3E}">
        <p14:creationId xmlns:p14="http://schemas.microsoft.com/office/powerpoint/2010/main" val="12320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8 CuadroTexto"/>
          <p:cNvSpPr txBox="1">
            <a:spLocks noChangeArrowheads="1"/>
          </p:cNvSpPr>
          <p:nvPr/>
        </p:nvSpPr>
        <p:spPr bwMode="auto">
          <a:xfrm>
            <a:off x="3202754" y="3105946"/>
            <a:ext cx="6121128" cy="119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3588" b="1" i="1" dirty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GRUPO </a:t>
            </a:r>
            <a:r>
              <a:rPr lang="es-ES" sz="3588" b="1" i="1" dirty="0" smtClean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ADMINISTRACION DE SALAS INFORMATICA</a:t>
            </a:r>
            <a:endParaRPr lang="es-ES" sz="3588" b="1" i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51971" y="2195329"/>
            <a:ext cx="9549227" cy="3439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 smtClean="0"/>
              <a:t>Velar por el buen mantenimiento y uso de los equipos por parte de los usuarios.</a:t>
            </a: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 smtClean="0"/>
              <a:t>Colaborar con el docente en caso de requerirse.</a:t>
            </a: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 smtClean="0"/>
              <a:t>Controlar el uso que haga del bien el usuario.</a:t>
            </a: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 smtClean="0"/>
              <a:t>Controlar el estado de los equipos tanto al inicio como al final de cada actividad.</a:t>
            </a: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 smtClean="0"/>
              <a:t>Llevar una hoja de servicio de cada equipo, donde figure: Características del mismo, programas instalados y servicios realizados.</a:t>
            </a: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eaLnBrk="1" hangingPunct="1">
              <a:defRPr/>
            </a:pPr>
            <a:endParaRPr lang="es-ES" sz="2018" dirty="0">
              <a:solidFill>
                <a:prstClr val="black"/>
              </a:solidFill>
            </a:endParaRPr>
          </a:p>
        </p:txBody>
      </p:sp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1129157" y="804097"/>
            <a:ext cx="5210657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CO" altLang="es-CO" sz="2240" b="1" dirty="0" smtClean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FUNCIONES </a:t>
            </a:r>
            <a:r>
              <a:rPr lang="es-CO" altLang="es-CO" sz="2240" b="1" dirty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GRUPO </a:t>
            </a:r>
            <a:r>
              <a:rPr lang="es-CO" altLang="es-CO" sz="2240" b="1" dirty="0" smtClean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ADMON SALAS</a:t>
            </a:r>
            <a:endParaRPr lang="es-CO" altLang="es-CO" sz="2240" b="1" dirty="0">
              <a:solidFill>
                <a:schemeClr val="accent5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09903" y="2528308"/>
            <a:ext cx="10334168" cy="21627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O" sz="2691" dirty="0">
                <a:solidFill>
                  <a:srgbClr val="000000"/>
                </a:solidFill>
                <a:cs typeface="Arial" panose="020B0604020202020204" pitchFamily="34" charset="0"/>
              </a:rPr>
              <a:t>Implementar, asesorar y </a:t>
            </a:r>
            <a:r>
              <a:rPr lang="es-CO" sz="2691" dirty="0" err="1">
                <a:solidFill>
                  <a:srgbClr val="000000"/>
                </a:solidFill>
                <a:cs typeface="Arial" panose="020B0604020202020204" pitchFamily="34" charset="0"/>
              </a:rPr>
              <a:t>gerenciar</a:t>
            </a:r>
            <a:r>
              <a:rPr lang="es-CO" sz="2691" dirty="0">
                <a:solidFill>
                  <a:srgbClr val="000000"/>
                </a:solidFill>
                <a:cs typeface="Arial" panose="020B0604020202020204" pitchFamily="34" charset="0"/>
              </a:rPr>
              <a:t> efectiva, eficiente y eficazmente las TIC (Tecnologías de la Información y las Comunicaciones), para contribuir con el desarrollo de los procesos misionales, administrativos y de gestión de la institución, mediante el manejo seguro, oportuno, disponible, confiable e integral de la información.</a:t>
            </a:r>
          </a:p>
        </p:txBody>
      </p:sp>
      <p:sp>
        <p:nvSpPr>
          <p:cNvPr id="4" name="8 CuadroTexto"/>
          <p:cNvSpPr txBox="1"/>
          <p:nvPr/>
        </p:nvSpPr>
        <p:spPr>
          <a:xfrm>
            <a:off x="1011683" y="901438"/>
            <a:ext cx="4681168" cy="4373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2242" b="1" dirty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OBJETIVO</a:t>
            </a:r>
            <a:endParaRPr lang="es-ES" sz="2242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994536005"/>
              </p:ext>
            </p:extLst>
          </p:nvPr>
        </p:nvGraphicFramePr>
        <p:xfrm>
          <a:off x="2261478" y="1426863"/>
          <a:ext cx="7669047" cy="5112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8 CuadroTexto"/>
          <p:cNvSpPr txBox="1">
            <a:spLocks noChangeArrowheads="1"/>
          </p:cNvSpPr>
          <p:nvPr/>
        </p:nvSpPr>
        <p:spPr bwMode="auto">
          <a:xfrm>
            <a:off x="606951" y="693269"/>
            <a:ext cx="7183724" cy="78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242" b="1" dirty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ORGANIZACIÓN DE LA SUBDIRECCION DE SISTEMAS DE INFORMACION</a:t>
            </a:r>
            <a:endParaRPr lang="es-ES" sz="2242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6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8 CuadroTexto"/>
          <p:cNvSpPr txBox="1">
            <a:spLocks noChangeArrowheads="1"/>
          </p:cNvSpPr>
          <p:nvPr/>
        </p:nvSpPr>
        <p:spPr bwMode="auto">
          <a:xfrm>
            <a:off x="1910538" y="3105946"/>
            <a:ext cx="8707328" cy="64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3588" b="1" i="1" dirty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GRUPO MESA DE AYUDA Y SOPORTE</a:t>
            </a:r>
            <a:endParaRPr lang="es-ES" sz="3588" b="1" i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0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3 CuadroTexto"/>
          <p:cNvSpPr txBox="1"/>
          <p:nvPr/>
        </p:nvSpPr>
        <p:spPr>
          <a:xfrm>
            <a:off x="929807" y="1629507"/>
            <a:ext cx="10291450" cy="5889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Atención al parque computacional (PC de escritorio, portátiles, </a:t>
            </a:r>
            <a:r>
              <a:rPr lang="es-CO" sz="2691" dirty="0" err="1"/>
              <a:t>tablets</a:t>
            </a:r>
            <a:r>
              <a:rPr lang="es-CO" sz="2691" dirty="0"/>
              <a:t>, equipos de video conferencia, impresoras, celulares, VideoBeam).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Soporte primer nivel para telefonía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Instalación de sistemas de información misional.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Instalación de software ofimático y no misional.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Mantenimiento correctivo y preventivo de hardware y software.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Realización y restauración de </a:t>
            </a:r>
            <a:r>
              <a:rPr lang="es-CO" sz="2691" dirty="0" err="1"/>
              <a:t>Backups</a:t>
            </a:r>
            <a:r>
              <a:rPr lang="es-CO" sz="2691" dirty="0"/>
              <a:t>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Atención técnica  en eventos institucionales (dentro y fuera de las instalaciones de la UPN).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Concepto técnico de hardware.</a:t>
            </a:r>
          </a:p>
          <a:p>
            <a:pPr marL="320383" indent="-320383">
              <a:buFont typeface="Arial" panose="020B0604020202020204" pitchFamily="34" charset="0"/>
              <a:buChar char="•"/>
              <a:defRPr/>
            </a:pPr>
            <a:r>
              <a:rPr lang="es-CO" sz="2691" dirty="0"/>
              <a:t>Verificaciones de primer nivel en puntos de red e internet.</a:t>
            </a:r>
          </a:p>
          <a:p>
            <a:pPr eaLnBrk="1" hangingPunct="1">
              <a:defRPr/>
            </a:pPr>
            <a:endParaRPr lang="es-CO" sz="2018" dirty="0"/>
          </a:p>
          <a:p>
            <a:pPr eaLnBrk="1" hangingPunct="1">
              <a:defRPr/>
            </a:pPr>
            <a:endParaRPr lang="es-CO" sz="2018" dirty="0"/>
          </a:p>
          <a:p>
            <a:pPr eaLnBrk="1" hangingPunct="1">
              <a:defRPr/>
            </a:pPr>
            <a:endParaRPr lang="es-CO" sz="2018" dirty="0"/>
          </a:p>
          <a:p>
            <a:pPr eaLnBrk="1" hangingPunct="1">
              <a:defRPr/>
            </a:pPr>
            <a:endParaRPr lang="es-CO" sz="2018" dirty="0"/>
          </a:p>
        </p:txBody>
      </p:sp>
      <p:sp>
        <p:nvSpPr>
          <p:cNvPr id="4" name="8 CuadroTexto"/>
          <p:cNvSpPr txBox="1"/>
          <p:nvPr/>
        </p:nvSpPr>
        <p:spPr>
          <a:xfrm>
            <a:off x="752845" y="873907"/>
            <a:ext cx="7427572" cy="4373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2242" b="1" dirty="0">
                <a:solidFill>
                  <a:schemeClr val="accent1">
                    <a:lumMod val="75000"/>
                  </a:schemeClr>
                </a:solidFill>
                <a:latin typeface="Helvetica"/>
                <a:cs typeface="Helvetica"/>
              </a:rPr>
              <a:t>SERVICIOS GRUPO MESA DE AYUDA Y SOPORTE </a:t>
            </a:r>
            <a:endParaRPr lang="es-ES" sz="2242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8 CuadroTexto"/>
          <p:cNvSpPr txBox="1">
            <a:spLocks noChangeArrowheads="1"/>
          </p:cNvSpPr>
          <p:nvPr/>
        </p:nvSpPr>
        <p:spPr bwMode="auto">
          <a:xfrm>
            <a:off x="2718618" y="3105946"/>
            <a:ext cx="6607032" cy="64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3588" b="1" i="1" dirty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GRUPO INFRAESTRUCTURA</a:t>
            </a:r>
            <a:endParaRPr lang="es-ES" sz="3588" b="1" i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1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4 CuadroTexto"/>
          <p:cNvSpPr txBox="1">
            <a:spLocks noChangeArrowheads="1"/>
          </p:cNvSpPr>
          <p:nvPr/>
        </p:nvSpPr>
        <p:spPr bwMode="auto">
          <a:xfrm>
            <a:off x="1129157" y="834077"/>
            <a:ext cx="5807615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CO" altLang="es-CO" sz="2240" b="1" dirty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SERVICIOS GRUPO INFRAESTRUCTURA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05864" y="1666997"/>
            <a:ext cx="10738207" cy="50105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del Sistema Operativo a los Servidores de Aplicaciones y Bases de Datos, Sistemas Operativos como Linux, Windows/AIX</a:t>
            </a:r>
          </a:p>
          <a:p>
            <a:pPr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funcional a las Bases de Datos Oracle en diferentes versiones como 9i y 10g.</a:t>
            </a:r>
          </a:p>
          <a:p>
            <a:pPr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técnica y funcional de las Aplicaciones Web, Portal Institucional y sub-dominios asociados</a:t>
            </a: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Operativa y funcional de todas las comunicaciones Internas y Externas de la Universidad, a través de Internet</a:t>
            </a: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Operativa y funcional de la Infraestructura de Redes implementada en todas las sedes de la Universidad, </a:t>
            </a:r>
            <a:r>
              <a:rPr lang="es-CO" sz="1682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Switches</a:t>
            </a: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(redes locales), </a:t>
            </a:r>
            <a:r>
              <a:rPr lang="es-CO" sz="1682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Router</a:t>
            </a: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Access </a:t>
            </a:r>
            <a:r>
              <a:rPr lang="es-CO" sz="1682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Points</a:t>
            </a: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(redes inalámbricas) </a:t>
            </a:r>
          </a:p>
          <a:p>
            <a:pPr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Operativa y funcional de la Infraestructura computacional que contempla los Servidores Físicos y Virtuales, Librería de </a:t>
            </a:r>
            <a:r>
              <a:rPr lang="es-CO" sz="1682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Backup</a:t>
            </a: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Almacenamiento SAN</a:t>
            </a: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endParaRPr lang="es-CO" sz="1682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18869" indent="-318869">
              <a:buFont typeface="Arial" panose="020B0604020202020204" pitchFamily="34" charset="0"/>
              <a:buChar char="•"/>
              <a:defRPr/>
            </a:pPr>
            <a:r>
              <a:rPr lang="es-CO" sz="1682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Administración y soporte del servicio de telefonía, en toda la Universidad, tanto la telefonía IP, como la Análoga y Digital.</a:t>
            </a:r>
            <a:endParaRPr lang="es-CO" sz="168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0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8 CuadroTexto"/>
          <p:cNvSpPr txBox="1">
            <a:spLocks noChangeArrowheads="1"/>
          </p:cNvSpPr>
          <p:nvPr/>
        </p:nvSpPr>
        <p:spPr bwMode="auto">
          <a:xfrm>
            <a:off x="3202754" y="3105946"/>
            <a:ext cx="5314817" cy="64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3588" b="1" i="1" dirty="0">
                <a:solidFill>
                  <a:srgbClr val="376092"/>
                </a:solidFill>
                <a:latin typeface="Helvetica" pitchFamily="34" charset="0"/>
                <a:cs typeface="Helvetica" pitchFamily="34" charset="0"/>
              </a:rPr>
              <a:t>GRUPO DESARROLLO</a:t>
            </a:r>
            <a:endParaRPr lang="es-ES" sz="3588" b="1" i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51971" y="1400852"/>
            <a:ext cx="9549227" cy="56487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Servicios en todo el ciclo de la Ingeniería de Software abordando todas las fases del desarrollo de cualquier tipo de Sistema de Información.</a:t>
            </a:r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Diseño, desarrollo y soporte evolutivo de cada uno de los aplicativos de los subsistemas del sistema de información institucional.</a:t>
            </a:r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Diseño, desarrollo y mantenimiento de las estructuras de integración para la conexión de los sistemas de información de la Universidad con los subsistemas, sistemas de terceros y otros sistemas.</a:t>
            </a:r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Disponibilidad de información consistente, actualizada y confiable, necesaria para el cumplimiento de la misión institucional.</a:t>
            </a:r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Análisis de los procesos que requieren automatización, considerando en ello el uso conveniente de las tecnologías de la información.</a:t>
            </a:r>
          </a:p>
          <a:p>
            <a:pPr marL="320383" indent="-320383">
              <a:buFont typeface="Arial" charset="0"/>
              <a:buChar char="•"/>
              <a:defRPr/>
            </a:pPr>
            <a:endParaRPr lang="es-CO" sz="1794" b="1" dirty="0"/>
          </a:p>
          <a:p>
            <a:pPr marL="320383" indent="-320383">
              <a:buFont typeface="Arial" charset="0"/>
              <a:buChar char="•"/>
              <a:defRPr/>
            </a:pPr>
            <a:r>
              <a:rPr lang="es-CO" sz="1794" b="1" dirty="0"/>
              <a:t>Los principales sistemas de información de la UPN son: </a:t>
            </a:r>
            <a:r>
              <a:rPr lang="es-CO" sz="1794" b="1" dirty="0">
                <a:solidFill>
                  <a:prstClr val="black"/>
                </a:solidFill>
              </a:rPr>
              <a:t>SIAFI (Financiero y Administrativo), SIGAN (Gestión </a:t>
            </a:r>
            <a:r>
              <a:rPr lang="es-CO" sz="1794" b="1" dirty="0" smtClean="0">
                <a:solidFill>
                  <a:prstClr val="black"/>
                </a:solidFill>
              </a:rPr>
              <a:t>Académica), </a:t>
            </a:r>
            <a:r>
              <a:rPr lang="es-CO" sz="1794" b="1" dirty="0">
                <a:solidFill>
                  <a:prstClr val="black"/>
                </a:solidFill>
              </a:rPr>
              <a:t>Talento Humano (Personal), PRIME (Investigación</a:t>
            </a:r>
            <a:r>
              <a:rPr lang="es-CO" sz="1794" b="1" dirty="0" smtClean="0">
                <a:solidFill>
                  <a:prstClr val="black"/>
                </a:solidFill>
              </a:rPr>
              <a:t>), KOHA (Biblioteca) y Bienestar Universitario (MED, Bicicletas, Restaurante)</a:t>
            </a:r>
            <a:endParaRPr lang="es-CO" sz="1794" b="1" dirty="0" smtClean="0"/>
          </a:p>
          <a:p>
            <a:pPr eaLnBrk="1" hangingPunct="1">
              <a:defRPr/>
            </a:pPr>
            <a:endParaRPr lang="es-ES" sz="2018" dirty="0">
              <a:solidFill>
                <a:prstClr val="black"/>
              </a:solidFill>
            </a:endParaRPr>
          </a:p>
        </p:txBody>
      </p:sp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1129157" y="804097"/>
            <a:ext cx="4964436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CO" altLang="es-CO" sz="2240" b="1" dirty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SERVICIOS GRUPO </a:t>
            </a:r>
            <a:r>
              <a:rPr lang="es-CO" altLang="es-CO" sz="2240" b="1" dirty="0" smtClean="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DESARROLLO</a:t>
            </a:r>
            <a:endParaRPr lang="es-CO" altLang="es-CO" sz="2240" b="1" dirty="0">
              <a:solidFill>
                <a:schemeClr val="accent5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1" id="{D59B381E-4D56-194D-AAFD-4BE8B337B341}" vid="{834341DE-F02C-CF41-BB89-E7D2960681E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</TotalTime>
  <Words>452</Words>
  <Application>Microsoft Office PowerPoint</Application>
  <PresentationFormat>Panorámica</PresentationFormat>
  <Paragraphs>63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Helvetica</vt:lpstr>
      <vt:lpstr>Trebuchet MS</vt:lpstr>
      <vt:lpstr>Tema de Office</vt:lpstr>
      <vt:lpstr>Subdirección de Gestión de Sistemas de Información 2019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DARIO REDONDO GUTIERREZ</dc:creator>
  <cp:lastModifiedBy>HP</cp:lastModifiedBy>
  <cp:revision>33</cp:revision>
  <dcterms:created xsi:type="dcterms:W3CDTF">2016-09-12T21:32:52Z</dcterms:created>
  <dcterms:modified xsi:type="dcterms:W3CDTF">2019-03-06T15:51:14Z</dcterms:modified>
</cp:coreProperties>
</file>